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3742" y="2605849"/>
            <a:ext cx="7766936" cy="1646302"/>
          </a:xfrm>
        </p:spPr>
        <p:txBody>
          <a:bodyPr>
            <a:normAutofit fontScale="90000"/>
          </a:bodyPr>
          <a:lstStyle/>
          <a:p>
            <a:r>
              <a:rPr lang="nl-NL" sz="3500" dirty="0">
                <a:solidFill>
                  <a:schemeClr val="accent2"/>
                </a:solidFill>
              </a:rPr>
              <a:t>Deskundigheid en kwaliteit</a:t>
            </a:r>
            <a:br>
              <a:rPr lang="nl-NL" sz="3500" dirty="0">
                <a:solidFill>
                  <a:schemeClr val="accent2"/>
                </a:solidFill>
              </a:rPr>
            </a:br>
            <a:r>
              <a:rPr lang="nl-NL" sz="3500" dirty="0">
                <a:solidFill>
                  <a:schemeClr val="accent2"/>
                </a:solidFill>
              </a:rPr>
              <a:t>		   Thema </a:t>
            </a:r>
            <a:r>
              <a:rPr lang="nl-NL" sz="3500" dirty="0" smtClean="0">
                <a:solidFill>
                  <a:schemeClr val="accent2"/>
                </a:solidFill>
              </a:rPr>
              <a:t>6 | Boek MZ2</a:t>
            </a:r>
            <a:r>
              <a:rPr lang="nl-NL" sz="3500" dirty="0">
                <a:solidFill>
                  <a:schemeClr val="tx1"/>
                </a:solidFill>
              </a:rPr>
              <a:t/>
            </a:r>
            <a:br>
              <a:rPr lang="nl-NL" sz="3500" dirty="0">
                <a:solidFill>
                  <a:schemeClr val="tx1"/>
                </a:solidFill>
              </a:rPr>
            </a:br>
            <a:endParaRPr lang="nl-NL" sz="3500" dirty="0">
              <a:solidFill>
                <a:schemeClr val="tx1"/>
              </a:solidFill>
            </a:endParaRPr>
          </a:p>
        </p:txBody>
      </p:sp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3627713" cy="23321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5616" y="4724808"/>
            <a:ext cx="4266384" cy="2133192"/>
          </a:xfrm>
          <a:prstGeom prst="rect">
            <a:avLst/>
          </a:prstGeom>
        </p:spPr>
      </p:pic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459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Ondersteuning bij sociale problemen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10556723" cy="5588000"/>
          </a:xfrm>
        </p:spPr>
        <p:txBody>
          <a:bodyPr>
            <a:normAutofit/>
          </a:bodyPr>
          <a:lstStyle/>
          <a:p>
            <a:r>
              <a:rPr lang="nl-NL" dirty="0" smtClean="0"/>
              <a:t>Bij elk (sociale) probleem ga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Luisteren en doorvragen </a:t>
            </a:r>
          </a:p>
          <a:p>
            <a:pPr>
              <a:buFontTx/>
              <a:buChar char="-"/>
            </a:pPr>
            <a:r>
              <a:rPr lang="nl-NL" dirty="0" smtClean="0"/>
              <a:t>Probleem verhelderen, zichtbaar maken &amp; schaamte doorbreken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Kennis delen van de sociale kaart </a:t>
            </a:r>
          </a:p>
          <a:p>
            <a:pPr>
              <a:buFontTx/>
              <a:buChar char="-"/>
            </a:pPr>
            <a:r>
              <a:rPr lang="nl-NL" dirty="0" smtClean="0"/>
              <a:t>waar kan de cliënt de passende hulp verkrijgen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nl-NL" dirty="0" smtClean="0"/>
              <a:t>Kennis delen van sociale problematiek </a:t>
            </a:r>
          </a:p>
          <a:p>
            <a:pPr>
              <a:buFontTx/>
              <a:buChar char="-"/>
            </a:pPr>
            <a:r>
              <a:rPr lang="nl-NL" dirty="0" smtClean="0"/>
              <a:t>Alleen met juiste kennisbasis  kun je probleem herkennen en motiveren om ermee aan de slag te gaan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Handelen, tijd voor actie, cliënt zijn probleem laten herkennen/erkennen en actie ondernemen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 smtClean="0"/>
              <a:t>Client blijft hierbij probleemeigenaar en dus degene die het oplost, jij stimuleert en faciliteert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5633"/>
          <a:stretch/>
        </p:blipFill>
        <p:spPr>
          <a:xfrm>
            <a:off x="9248707" y="1"/>
            <a:ext cx="3109939" cy="2625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6908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Hulp van organisaties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5376680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Gemeente:</a:t>
            </a:r>
          </a:p>
          <a:p>
            <a:pPr>
              <a:buFontTx/>
              <a:buChar char="-"/>
            </a:pPr>
            <a:r>
              <a:rPr lang="nl-NL" dirty="0" smtClean="0"/>
              <a:t>Participatiewet</a:t>
            </a:r>
          </a:p>
          <a:p>
            <a:pPr>
              <a:buFontTx/>
              <a:buChar char="-"/>
            </a:pPr>
            <a:r>
              <a:rPr lang="nl-NL" dirty="0" smtClean="0"/>
              <a:t>Jeugdwet</a:t>
            </a:r>
          </a:p>
          <a:p>
            <a:pPr>
              <a:buFontTx/>
              <a:buChar char="-"/>
            </a:pPr>
            <a:r>
              <a:rPr lang="nl-NL" dirty="0" smtClean="0"/>
              <a:t>WMO</a:t>
            </a:r>
          </a:p>
          <a:p>
            <a:pPr>
              <a:buFontTx/>
              <a:buChar char="-"/>
            </a:pPr>
            <a:r>
              <a:rPr lang="nl-NL" dirty="0" smtClean="0"/>
              <a:t>Bijstandsuitkering</a:t>
            </a:r>
          </a:p>
          <a:p>
            <a:pPr>
              <a:buFontTx/>
              <a:buChar char="-"/>
            </a:pPr>
            <a:r>
              <a:rPr lang="nl-NL" dirty="0" smtClean="0"/>
              <a:t>Schuldhulpverlening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GGD</a:t>
            </a:r>
          </a:p>
          <a:p>
            <a:pPr>
              <a:buFontTx/>
              <a:buChar char="-"/>
            </a:pPr>
            <a:r>
              <a:rPr lang="nl-NL" dirty="0" smtClean="0"/>
              <a:t>Voorkomen van ziekten</a:t>
            </a:r>
          </a:p>
          <a:p>
            <a:pPr>
              <a:buFontTx/>
              <a:buChar char="-"/>
            </a:pPr>
            <a:r>
              <a:rPr lang="nl-NL" dirty="0" smtClean="0"/>
              <a:t>Opvoedingsvragen</a:t>
            </a:r>
          </a:p>
          <a:p>
            <a:pPr>
              <a:buFontTx/>
              <a:buChar char="-"/>
            </a:pPr>
            <a:r>
              <a:rPr lang="nl-NL" dirty="0" smtClean="0"/>
              <a:t>Vaccinatie</a:t>
            </a:r>
          </a:p>
          <a:p>
            <a:pPr>
              <a:buFontTx/>
              <a:buChar char="-"/>
            </a:pPr>
            <a:r>
              <a:rPr lang="nl-NL" dirty="0" smtClean="0"/>
              <a:t>Infectieziekten / vlekjesziekten</a:t>
            </a:r>
          </a:p>
          <a:p>
            <a:pPr>
              <a:buFontTx/>
              <a:buChar char="-"/>
            </a:pPr>
            <a:r>
              <a:rPr lang="nl-NL" dirty="0" smtClean="0"/>
              <a:t>Hygiëne</a:t>
            </a:r>
          </a:p>
          <a:p>
            <a:pPr>
              <a:buFontTx/>
              <a:buChar char="-"/>
            </a:pPr>
            <a:r>
              <a:rPr lang="nl-NL" dirty="0" smtClean="0"/>
              <a:t>Seksuele gezondheid</a:t>
            </a:r>
          </a:p>
          <a:p>
            <a:pPr>
              <a:buFontTx/>
              <a:buChar char="-"/>
            </a:pPr>
            <a:r>
              <a:rPr lang="nl-NL" dirty="0" smtClean="0"/>
              <a:t>Hoofdluizen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t="29548"/>
          <a:stretch/>
        </p:blipFill>
        <p:spPr>
          <a:xfrm>
            <a:off x="4347828" y="1376090"/>
            <a:ext cx="4926174" cy="121471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r="34112"/>
          <a:stretch/>
        </p:blipFill>
        <p:spPr>
          <a:xfrm>
            <a:off x="4588873" y="3540328"/>
            <a:ext cx="4163242" cy="353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4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CJG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pPr>
              <a:buFontTx/>
              <a:buChar char="-"/>
            </a:pPr>
            <a:r>
              <a:rPr lang="nl-NL" dirty="0" smtClean="0"/>
              <a:t>Ondersteunt bij opvoedings-, gezondheids- en opgroeivraagstukken</a:t>
            </a:r>
          </a:p>
          <a:p>
            <a:pPr>
              <a:buFontTx/>
              <a:buChar char="-"/>
            </a:pPr>
            <a:r>
              <a:rPr lang="nl-NL" dirty="0" smtClean="0"/>
              <a:t>Client met problemen met kinderen -&gt; CJG bellen voor overleg</a:t>
            </a:r>
          </a:p>
          <a:p>
            <a:pPr>
              <a:buFontTx/>
              <a:buChar char="-"/>
            </a:pPr>
            <a:r>
              <a:rPr lang="nl-NL" dirty="0" smtClean="0"/>
              <a:t>Ook aan drugs- en alcoholgebruik gerelateerde vragen kun je hier stellen</a:t>
            </a:r>
          </a:p>
          <a:p>
            <a:pPr>
              <a:buFontTx/>
              <a:buChar char="-"/>
            </a:pPr>
            <a:r>
              <a:rPr lang="nl-NL" dirty="0" smtClean="0"/>
              <a:t>Ouders kunnen zich vrijwillig melden voor hulp van CJG</a:t>
            </a:r>
          </a:p>
          <a:p>
            <a:pPr>
              <a:buFontTx/>
              <a:buChar char="-"/>
            </a:pPr>
            <a:r>
              <a:rPr lang="nl-NL" dirty="0" smtClean="0"/>
              <a:t>Als CJG denkt dat ouders niet goed voor de </a:t>
            </a:r>
            <a:r>
              <a:rPr lang="nl-NL" dirty="0" err="1" smtClean="0"/>
              <a:t>kids</a:t>
            </a:r>
            <a:r>
              <a:rPr lang="nl-NL" dirty="0" smtClean="0"/>
              <a:t> zorgen kunnen ze de Raad voor de Kinderbescherming inlichten.</a:t>
            </a:r>
          </a:p>
          <a:p>
            <a:pPr>
              <a:buFontTx/>
              <a:buChar char="-"/>
            </a:pPr>
            <a:r>
              <a:rPr lang="nl-NL" dirty="0" err="1" smtClean="0"/>
              <a:t>RvdK</a:t>
            </a:r>
            <a:r>
              <a:rPr lang="nl-NL" dirty="0" smtClean="0"/>
              <a:t> doet onderzoek met de gemeente -&gt; gerechtelijke uitspraak:</a:t>
            </a:r>
          </a:p>
          <a:p>
            <a:pPr>
              <a:buFontTx/>
              <a:buChar char="-"/>
            </a:pPr>
            <a:r>
              <a:rPr lang="nl-NL" dirty="0" smtClean="0"/>
              <a:t>Kan ouders verplichten tot ondersteuning</a:t>
            </a:r>
          </a:p>
          <a:p>
            <a:pPr>
              <a:buFontTx/>
              <a:buChar char="-"/>
            </a:pPr>
            <a:r>
              <a:rPr lang="nl-NL" dirty="0" smtClean="0"/>
              <a:t>Uithuisplaatsing kan volgen</a:t>
            </a:r>
          </a:p>
          <a:p>
            <a:pPr>
              <a:buFontTx/>
              <a:buChar char="-"/>
            </a:pPr>
            <a:r>
              <a:rPr lang="nl-NL" dirty="0" smtClean="0"/>
              <a:t>Veel ouders zijn bang dat het hierop uitloopt en gaan niet naar CJG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6484" y="0"/>
            <a:ext cx="3235516" cy="222068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3"/>
          <a:srcRect l="7058" r="7351"/>
          <a:stretch/>
        </p:blipFill>
        <p:spPr>
          <a:xfrm>
            <a:off x="8072847" y="4162961"/>
            <a:ext cx="4119154" cy="2695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033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Veilig thuis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Advies- en meldpunt huiselijk geweld &amp; kindermishandeling</a:t>
            </a:r>
          </a:p>
          <a:p>
            <a:pPr>
              <a:buFontTx/>
              <a:buChar char="-"/>
            </a:pPr>
            <a:r>
              <a:rPr lang="nl-NL" dirty="0" smtClean="0"/>
              <a:t>Kindermishandeling</a:t>
            </a:r>
          </a:p>
          <a:p>
            <a:pPr>
              <a:buFontTx/>
              <a:buChar char="-"/>
            </a:pPr>
            <a:r>
              <a:rPr lang="nl-NL" dirty="0" smtClean="0"/>
              <a:t>Oudermishandeling</a:t>
            </a:r>
          </a:p>
          <a:p>
            <a:pPr>
              <a:buFontTx/>
              <a:buChar char="-"/>
            </a:pPr>
            <a:r>
              <a:rPr lang="nl-NL" dirty="0" smtClean="0"/>
              <a:t>Eerwraak</a:t>
            </a:r>
          </a:p>
          <a:p>
            <a:pPr marL="0" indent="0">
              <a:buNone/>
            </a:pPr>
            <a:r>
              <a:rPr lang="nl-NL" dirty="0" smtClean="0"/>
              <a:t>*meerdere regio’s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883" y="1"/>
            <a:ext cx="3389117" cy="237744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4377" y="4016109"/>
            <a:ext cx="4270601" cy="284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09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7517" y="596537"/>
            <a:ext cx="8596668" cy="1320800"/>
          </a:xfrm>
        </p:spPr>
        <p:txBody>
          <a:bodyPr/>
          <a:lstStyle/>
          <a:p>
            <a:r>
              <a:rPr lang="nl-NL" dirty="0" smtClean="0"/>
              <a:t> Verslavingszorg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03460" y="1256937"/>
            <a:ext cx="8596668" cy="3880773"/>
          </a:xfrm>
        </p:spPr>
        <p:txBody>
          <a:bodyPr/>
          <a:lstStyle/>
          <a:p>
            <a:r>
              <a:rPr lang="nl-NL" dirty="0" smtClean="0"/>
              <a:t>Boumanhuis</a:t>
            </a:r>
          </a:p>
          <a:p>
            <a:r>
              <a:rPr lang="nl-NL" dirty="0" smtClean="0"/>
              <a:t>Jellinek kliniek</a:t>
            </a:r>
          </a:p>
          <a:p>
            <a:r>
              <a:rPr lang="nl-NL" dirty="0" smtClean="0"/>
              <a:t>Voor vragen over verslaving met hen contact opnemen</a:t>
            </a:r>
          </a:p>
          <a:p>
            <a:r>
              <a:rPr lang="nl-NL" dirty="0" smtClean="0"/>
              <a:t>Alle soorten verslavingen zijn ze mee bekend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8515"/>
          <a:stretch/>
        </p:blipFill>
        <p:spPr>
          <a:xfrm>
            <a:off x="8151222" y="4663440"/>
            <a:ext cx="4040777" cy="219456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5" y="3148200"/>
            <a:ext cx="6563492" cy="37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43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Psychosociale problemen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3" y="1188720"/>
            <a:ext cx="10739603" cy="5669279"/>
          </a:xfrm>
        </p:spPr>
        <p:txBody>
          <a:bodyPr>
            <a:normAutofit/>
          </a:bodyPr>
          <a:lstStyle/>
          <a:p>
            <a:r>
              <a:rPr lang="nl-NL" dirty="0" smtClean="0"/>
              <a:t>Psychosociaal=psychisch (emoties/gedachten) en sociaal (met andere mensen of organisaties)</a:t>
            </a:r>
          </a:p>
          <a:p>
            <a:r>
              <a:rPr lang="nl-NL" dirty="0" smtClean="0"/>
              <a:t>Deze problemen versterken elkaar en geven ook vaak lichamelijke klachten:</a:t>
            </a:r>
          </a:p>
          <a:p>
            <a:pPr>
              <a:buFontTx/>
              <a:buChar char="-"/>
            </a:pPr>
            <a:r>
              <a:rPr lang="nl-NL" dirty="0" smtClean="0"/>
              <a:t>Hoofdpijn</a:t>
            </a:r>
          </a:p>
          <a:p>
            <a:pPr>
              <a:buFontTx/>
              <a:buChar char="-"/>
            </a:pPr>
            <a:r>
              <a:rPr lang="nl-NL" dirty="0" smtClean="0"/>
              <a:t>Hyperventilatie</a:t>
            </a:r>
          </a:p>
          <a:p>
            <a:pPr>
              <a:buFontTx/>
              <a:buChar char="-"/>
            </a:pPr>
            <a:r>
              <a:rPr lang="nl-NL" dirty="0" smtClean="0"/>
              <a:t>Slapeloosheid</a:t>
            </a:r>
          </a:p>
          <a:p>
            <a:pPr>
              <a:buFontTx/>
              <a:buChar char="-"/>
            </a:pPr>
            <a:r>
              <a:rPr lang="nl-NL" dirty="0" smtClean="0"/>
              <a:t>Agressieve reacties of juist somber, angstig, stil, depressief -&gt; problemen op werk -&gt; schulden</a:t>
            </a:r>
          </a:p>
          <a:p>
            <a:pPr>
              <a:buFontTx/>
              <a:buChar char="-"/>
            </a:pPr>
            <a:r>
              <a:rPr lang="nl-NL" dirty="0" smtClean="0"/>
              <a:t>Vluchten in verslavingen -&gt; agressie</a:t>
            </a:r>
          </a:p>
          <a:p>
            <a:r>
              <a:rPr lang="nl-NL" dirty="0" smtClean="0"/>
              <a:t>Zoek bij psychosociale problemen van cliënt altijd hulp met hem</a:t>
            </a:r>
          </a:p>
          <a:p>
            <a:r>
              <a:rPr lang="nl-NL" dirty="0" smtClean="0"/>
              <a:t>Psycholoog of psychiater, niet zelf gaan behandelen!</a:t>
            </a:r>
          </a:p>
          <a:p>
            <a:r>
              <a:rPr lang="nl-NL" dirty="0"/>
              <a:t>S</a:t>
            </a:r>
            <a:r>
              <a:rPr lang="nl-NL" dirty="0" smtClean="0"/>
              <a:t>taat cliënt er niet open voor -&gt; omgeving (netwerk)</a:t>
            </a:r>
          </a:p>
          <a:p>
            <a:r>
              <a:rPr lang="nl-NL" dirty="0" smtClean="0"/>
              <a:t>In uiterste geval: gedwongen opname (</a:t>
            </a:r>
            <a:r>
              <a:rPr lang="nl-NL" dirty="0" err="1" smtClean="0"/>
              <a:t>gevaarscriterium</a:t>
            </a:r>
            <a:r>
              <a:rPr lang="nl-NL" dirty="0" smtClean="0"/>
              <a:t>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5527" y="0"/>
            <a:ext cx="1536473" cy="104502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7503" y="4049487"/>
            <a:ext cx="4274497" cy="280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493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2114" y="-1"/>
            <a:ext cx="2739886" cy="390579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Opdrachten </a:t>
            </a:r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897740" cy="3880773"/>
          </a:xfrm>
        </p:spPr>
        <p:txBody>
          <a:bodyPr/>
          <a:lstStyle/>
          <a:p>
            <a:r>
              <a:rPr lang="nl-NL" dirty="0"/>
              <a:t>Ga naar van welzijn.angerenstein.nl</a:t>
            </a:r>
          </a:p>
          <a:p>
            <a:r>
              <a:rPr lang="nl-NL" dirty="0"/>
              <a:t>Ga naar Maatschappelijke </a:t>
            </a:r>
            <a:r>
              <a:rPr lang="nl-NL" dirty="0" smtClean="0"/>
              <a:t>Zorg</a:t>
            </a:r>
            <a:endParaRPr lang="nl-NL" dirty="0"/>
          </a:p>
          <a:p>
            <a:r>
              <a:rPr lang="nl-NL" dirty="0"/>
              <a:t>Ga dan naar boek </a:t>
            </a:r>
            <a:r>
              <a:rPr lang="nl-NL" dirty="0" smtClean="0"/>
              <a:t>Maatschappelijke zorg 2</a:t>
            </a:r>
            <a:endParaRPr lang="nl-NL" dirty="0"/>
          </a:p>
          <a:p>
            <a:r>
              <a:rPr lang="nl-NL" dirty="0"/>
              <a:t>Naar VW thema 6</a:t>
            </a:r>
          </a:p>
          <a:p>
            <a:r>
              <a:rPr lang="nl-NL" dirty="0"/>
              <a:t>Maak opdracht </a:t>
            </a:r>
            <a:r>
              <a:rPr lang="nl-NL" dirty="0" smtClean="0"/>
              <a:t>12 &amp; 13 in groepjes van 3 (vraag 5/6 kun je bij 13 laten liggen)</a:t>
            </a:r>
          </a:p>
          <a:p>
            <a:r>
              <a:rPr lang="nl-NL" dirty="0" smtClean="0"/>
              <a:t>Sla </a:t>
            </a:r>
            <a:r>
              <a:rPr lang="nl-NL" dirty="0"/>
              <a:t>je opdrachten goed op in je pc, is aan het eind van LP </a:t>
            </a:r>
            <a:r>
              <a:rPr lang="nl-NL" dirty="0" smtClean="0"/>
              <a:t>11 je </a:t>
            </a:r>
            <a:r>
              <a:rPr lang="nl-NL" dirty="0"/>
              <a:t>bewijs van inzet en voorwaarde om </a:t>
            </a:r>
            <a:r>
              <a:rPr lang="nl-NL" u="sng" dirty="0"/>
              <a:t>de toets </a:t>
            </a:r>
            <a:r>
              <a:rPr lang="nl-NL" dirty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2320" y="0"/>
            <a:ext cx="2319794" cy="2896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224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C7D7CBF8D5594CA3EABCC0E0169620" ma:contentTypeVersion="10" ma:contentTypeDescription="Een nieuw document maken." ma:contentTypeScope="" ma:versionID="d7fb8ae9b96a9cdb82831b9846d4c9dc">
  <xsd:schema xmlns:xsd="http://www.w3.org/2001/XMLSchema" xmlns:xs="http://www.w3.org/2001/XMLSchema" xmlns:p="http://schemas.microsoft.com/office/2006/metadata/properties" xmlns:ns3="1f671bd0-527c-4d2a-98b8-6946169f1e35" xmlns:ns4="7b9f8bbe-82d2-46a4-909f-9c23c02db697" targetNamespace="http://schemas.microsoft.com/office/2006/metadata/properties" ma:root="true" ma:fieldsID="44df13006c4d1b8710a8bdf93e72db5d" ns3:_="" ns4:_="">
    <xsd:import namespace="1f671bd0-527c-4d2a-98b8-6946169f1e35"/>
    <xsd:import namespace="7b9f8bbe-82d2-46a4-909f-9c23c02db69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71bd0-527c-4d2a-98b8-6946169f1e3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f8bbe-82d2-46a4-909f-9c23c02db6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599EE4-D090-467F-AFA5-E73185521B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71bd0-527c-4d2a-98b8-6946169f1e35"/>
    <ds:schemaRef ds:uri="7b9f8bbe-82d2-46a4-909f-9c23c02db6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6F2FB1-12DB-4DE8-B82C-02E29F42F7A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F9D9BF-CC60-4322-90C2-1FF23CAFF9B1}">
  <ds:schemaRefs>
    <ds:schemaRef ds:uri="1f671bd0-527c-4d2a-98b8-6946169f1e3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b9f8bbe-82d2-46a4-909f-9c23c02db6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398</Words>
  <Application>Microsoft Office PowerPoint</Application>
  <PresentationFormat>Breedbeeld</PresentationFormat>
  <Paragraphs>67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Deskundigheid en kwaliteit      Thema 6 | Boek MZ2 </vt:lpstr>
      <vt:lpstr>Ondersteuning bij sociale problemen</vt:lpstr>
      <vt:lpstr>Hulp van organisaties</vt:lpstr>
      <vt:lpstr>CJG</vt:lpstr>
      <vt:lpstr>Veilig thuis</vt:lpstr>
      <vt:lpstr> Verslavingszorg</vt:lpstr>
      <vt:lpstr>Psychosociale problemen</vt:lpstr>
      <vt:lpstr>Opdrachten 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en kwaliteit      Thema 6 | Boek MZ2</dc:title>
  <dc:creator>Simon Poelman</dc:creator>
  <cp:lastModifiedBy>Simon Poelman</cp:lastModifiedBy>
  <cp:revision>7</cp:revision>
  <dcterms:created xsi:type="dcterms:W3CDTF">2020-04-06T09:55:01Z</dcterms:created>
  <dcterms:modified xsi:type="dcterms:W3CDTF">2020-04-06T10:49:25Z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0x01010002C7D7CBF8D5594CA3EABCC0E0169620</vt:lpwstr>
  </property>
</Properties>
</file>